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D157A7-A0AF-4A79-9F4E-0F9E422A243D}" type="datetimeFigureOut">
              <a:rPr lang="ro-RO" smtClean="0"/>
              <a:pPr/>
              <a:t>21.01.2015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3C4A81-EFC1-43D7-A387-2D672A277FB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78592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EVENIMENTELE DERULATE LA BIBLIOTECA COMUNALA “CONSTANTIN BRANCOVEANU“ POTLOGI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478632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Bibliotecar</a:t>
            </a:r>
            <a:r>
              <a:rPr lang="en-US" dirty="0" smtClean="0"/>
              <a:t>: </a:t>
            </a:r>
            <a:r>
              <a:rPr lang="en-US" dirty="0" err="1" smtClean="0"/>
              <a:t>Tobosaru</a:t>
            </a:r>
            <a:r>
              <a:rPr lang="en-US" dirty="0" smtClean="0"/>
              <a:t> </a:t>
            </a:r>
            <a:r>
              <a:rPr lang="en-US" dirty="0" err="1" smtClean="0"/>
              <a:t>Vasilica</a:t>
            </a:r>
            <a:endParaRPr lang="ro-RO" dirty="0"/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 DECEMBRIE – ZIUA NATIONALA A ROMANIEI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Mandrii</a:t>
            </a:r>
            <a:r>
              <a:rPr lang="en-US" dirty="0" smtClean="0"/>
              <a:t> ca </a:t>
            </a:r>
            <a:r>
              <a:rPr lang="en-US" dirty="0" err="1" smtClean="0"/>
              <a:t>suntem</a:t>
            </a:r>
            <a:r>
              <a:rPr lang="en-US" dirty="0" smtClean="0"/>
              <a:t> </a:t>
            </a:r>
            <a:r>
              <a:rPr lang="en-US" dirty="0" err="1" smtClean="0"/>
              <a:t>romani</a:t>
            </a:r>
            <a:r>
              <a:rPr lang="en-US" dirty="0" smtClean="0"/>
              <a:t>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o-RO" dirty="0"/>
          </a:p>
        </p:txBody>
      </p:sp>
      <p:pic>
        <p:nvPicPr>
          <p:cNvPr id="7" name="Picture 6" descr="10426665_396351897185934_20564219324381069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3524275" cy="2643206"/>
          </a:xfrm>
          <a:prstGeom prst="rect">
            <a:avLst/>
          </a:prstGeom>
        </p:spPr>
      </p:pic>
      <p:pic>
        <p:nvPicPr>
          <p:cNvPr id="8" name="Picture 7" descr="10599485_396351777185946_687343191689162885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929198"/>
            <a:ext cx="2262171" cy="1696628"/>
          </a:xfrm>
          <a:prstGeom prst="rect">
            <a:avLst/>
          </a:prstGeom>
        </p:spPr>
      </p:pic>
      <p:pic>
        <p:nvPicPr>
          <p:cNvPr id="9" name="Picture 8" descr="10858498_396351820519275_678263811765967035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3116"/>
            <a:ext cx="2357454" cy="3143272"/>
          </a:xfrm>
          <a:prstGeom prst="rect">
            <a:avLst/>
          </a:prstGeom>
        </p:spPr>
      </p:pic>
    </p:spTree>
  </p:cSld>
  <p:clrMapOvr>
    <a:masterClrMapping/>
  </p:clrMapOvr>
  <p:transition advClick="0" advTm="3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“COLINDAM, COLINEDAM …IARNA!”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eveniment</a:t>
            </a:r>
            <a:r>
              <a:rPr lang="en-US" dirty="0" smtClean="0"/>
              <a:t> s-a </a:t>
            </a:r>
            <a:r>
              <a:rPr lang="en-US" dirty="0" err="1" smtClean="0"/>
              <a:t>desfasurat</a:t>
            </a:r>
            <a:r>
              <a:rPr lang="en-US" dirty="0" smtClean="0"/>
              <a:t> in </a:t>
            </a:r>
            <a:r>
              <a:rPr lang="en-US" dirty="0" err="1" smtClean="0"/>
              <a:t>perioada</a:t>
            </a:r>
            <a:r>
              <a:rPr lang="en-US" dirty="0" smtClean="0"/>
              <a:t> </a:t>
            </a:r>
            <a:r>
              <a:rPr lang="en-US" dirty="0" err="1" smtClean="0"/>
              <a:t>sarbatorilor</a:t>
            </a:r>
            <a:r>
              <a:rPr lang="en-US" dirty="0" smtClean="0"/>
              <a:t>, cu </a:t>
            </a:r>
            <a:r>
              <a:rPr lang="en-US" dirty="0" err="1" smtClean="0"/>
              <a:t>ajutorul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care ne-au </a:t>
            </a:r>
            <a:r>
              <a:rPr lang="en-US" dirty="0" err="1" smtClean="0"/>
              <a:t>ajutat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uram</a:t>
            </a:r>
            <a:r>
              <a:rPr lang="en-US" dirty="0" smtClean="0"/>
              <a:t> un </a:t>
            </a:r>
            <a:r>
              <a:rPr lang="en-US" dirty="0" err="1" smtClean="0"/>
              <a:t>Craciun</a:t>
            </a:r>
            <a:r>
              <a:rPr lang="en-US" dirty="0" smtClean="0"/>
              <a:t> </a:t>
            </a:r>
            <a:r>
              <a:rPr lang="en-US" dirty="0" err="1" smtClean="0"/>
              <a:t>fericit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cititorilor</a:t>
            </a:r>
            <a:r>
              <a:rPr lang="en-US" dirty="0" smtClean="0"/>
              <a:t> </a:t>
            </a:r>
            <a:r>
              <a:rPr lang="en-US" dirty="0" err="1" smtClean="0"/>
              <a:t>nostrii</a:t>
            </a:r>
            <a:r>
              <a:rPr lang="en-US" dirty="0" smtClean="0"/>
              <a:t> care ne-au </a:t>
            </a:r>
            <a:r>
              <a:rPr lang="en-US" dirty="0" err="1" smtClean="0"/>
              <a:t>vizitat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4" name="Picture 3" descr="551466_399572916863832_49859124200545297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143248"/>
            <a:ext cx="2428874" cy="3238499"/>
          </a:xfrm>
          <a:prstGeom prst="rect">
            <a:avLst/>
          </a:prstGeom>
        </p:spPr>
      </p:pic>
      <p:pic>
        <p:nvPicPr>
          <p:cNvPr id="5" name="Picture 4" descr="10678838_396352317185892_268684198032825938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357562"/>
            <a:ext cx="2285998" cy="3047997"/>
          </a:xfrm>
          <a:prstGeom prst="rect">
            <a:avLst/>
          </a:prstGeom>
        </p:spPr>
      </p:pic>
      <p:pic>
        <p:nvPicPr>
          <p:cNvPr id="6" name="Picture 5" descr="1978822_399572826863841_80389008455510904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2476517" cy="1857388"/>
          </a:xfrm>
          <a:prstGeom prst="rect">
            <a:avLst/>
          </a:prstGeom>
        </p:spPr>
      </p:pic>
    </p:spTree>
  </p:cSld>
  <p:clrMapOvr>
    <a:masterClrMapping/>
  </p:clrMapOvr>
  <p:transition advClick="0" advTm="3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429508_399572726863851_278591361097529908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29322" y="1000108"/>
            <a:ext cx="2667019" cy="2000264"/>
          </a:xfrm>
        </p:spPr>
      </p:pic>
      <p:pic>
        <p:nvPicPr>
          <p:cNvPr id="5" name="Picture 4" descr="10847953_396352277185896_268070652365292324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2035983" cy="2714644"/>
          </a:xfrm>
          <a:prstGeom prst="rect">
            <a:avLst/>
          </a:prstGeom>
        </p:spPr>
      </p:pic>
      <p:pic>
        <p:nvPicPr>
          <p:cNvPr id="6" name="Picture 5" descr="10847987_399572833530507_56961789146080382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86190"/>
            <a:ext cx="3333773" cy="2500330"/>
          </a:xfrm>
          <a:prstGeom prst="rect">
            <a:avLst/>
          </a:prstGeom>
        </p:spPr>
      </p:pic>
      <p:pic>
        <p:nvPicPr>
          <p:cNvPr id="7" name="Picture 6" descr="10690120_396352417185882_541046802481474315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619526" cy="2714644"/>
          </a:xfrm>
          <a:prstGeom prst="rect">
            <a:avLst/>
          </a:prstGeom>
        </p:spPr>
      </p:pic>
      <p:pic>
        <p:nvPicPr>
          <p:cNvPr id="8" name="Picture 7" descr="10846258_396352210519236_253722496078163198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71480"/>
            <a:ext cx="2143122" cy="2857496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Atelierul</a:t>
            </a:r>
            <a:r>
              <a:rPr lang="en-US" dirty="0" smtClean="0"/>
              <a:t> de </a:t>
            </a:r>
            <a:r>
              <a:rPr lang="en-US" dirty="0" err="1" smtClean="0"/>
              <a:t>creatie</a:t>
            </a:r>
            <a:r>
              <a:rPr lang="en-US" dirty="0" smtClean="0"/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eveniment</a:t>
            </a:r>
            <a:r>
              <a:rPr lang="en-US" dirty="0" smtClean="0"/>
              <a:t> s-a </a:t>
            </a:r>
            <a:r>
              <a:rPr lang="en-US" dirty="0" err="1" smtClean="0"/>
              <a:t>desfasurat</a:t>
            </a:r>
            <a:r>
              <a:rPr lang="en-US" dirty="0" smtClean="0"/>
              <a:t> in </a:t>
            </a:r>
            <a:r>
              <a:rPr lang="en-US" dirty="0" err="1" smtClean="0"/>
              <a:t>perioada</a:t>
            </a:r>
            <a:r>
              <a:rPr lang="en-US" dirty="0" smtClean="0"/>
              <a:t> </a:t>
            </a:r>
            <a:r>
              <a:rPr lang="en-US" dirty="0" err="1" smtClean="0"/>
              <a:t>lunii</a:t>
            </a:r>
            <a:r>
              <a:rPr lang="en-US" dirty="0" smtClean="0"/>
              <a:t> </a:t>
            </a:r>
            <a:r>
              <a:rPr lang="en-US" dirty="0" err="1" smtClean="0"/>
              <a:t>februarie</a:t>
            </a:r>
            <a:r>
              <a:rPr lang="en-US" dirty="0" smtClean="0"/>
              <a:t> la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comunala</a:t>
            </a:r>
            <a:r>
              <a:rPr lang="en-US" dirty="0" smtClean="0"/>
              <a:t> “</a:t>
            </a:r>
            <a:r>
              <a:rPr lang="en-US" dirty="0" err="1" smtClean="0"/>
              <a:t>Constantin</a:t>
            </a:r>
            <a:r>
              <a:rPr lang="en-US" dirty="0" smtClean="0"/>
              <a:t> </a:t>
            </a:r>
            <a:r>
              <a:rPr lang="en-US" dirty="0" err="1" smtClean="0"/>
              <a:t>Branconeanu</a:t>
            </a:r>
            <a:r>
              <a:rPr lang="en-US" dirty="0" smtClean="0"/>
              <a:t>” </a:t>
            </a:r>
            <a:r>
              <a:rPr lang="en-US" dirty="0" err="1" smtClean="0"/>
              <a:t>alaturi</a:t>
            </a:r>
            <a:r>
              <a:rPr lang="en-US" dirty="0" smtClean="0"/>
              <a:t> de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Scolii</a:t>
            </a:r>
            <a:r>
              <a:rPr lang="en-US" dirty="0" smtClean="0"/>
              <a:t> </a:t>
            </a:r>
            <a:r>
              <a:rPr lang="en-US" dirty="0" err="1" smtClean="0"/>
              <a:t>gimnaziale</a:t>
            </a:r>
            <a:r>
              <a:rPr lang="en-US" dirty="0" smtClean="0"/>
              <a:t> </a:t>
            </a:r>
            <a:r>
              <a:rPr lang="en-US" dirty="0" err="1" smtClean="0"/>
              <a:t>Potlogi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ro-RO" dirty="0"/>
          </a:p>
        </p:txBody>
      </p:sp>
      <p:pic>
        <p:nvPicPr>
          <p:cNvPr id="4" name="Picture 3" descr="10665772_352460331575091_50243716106141417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5"/>
            <a:ext cx="3643338" cy="2732504"/>
          </a:xfrm>
          <a:prstGeom prst="rect">
            <a:avLst/>
          </a:prstGeom>
        </p:spPr>
      </p:pic>
      <p:pic>
        <p:nvPicPr>
          <p:cNvPr id="5" name="Picture 4" descr="10393969_352460268241764_17680110825618724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1" y="3429000"/>
            <a:ext cx="3524275" cy="2643206"/>
          </a:xfrm>
          <a:prstGeom prst="rect">
            <a:avLst/>
          </a:prstGeom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659444_352460141575110_8540067316883221761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2914652" cy="2185989"/>
          </a:xfrm>
        </p:spPr>
      </p:pic>
      <p:pic>
        <p:nvPicPr>
          <p:cNvPr id="5" name="Picture 4" descr="10516726_352460324908425_14672580609118980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66"/>
            <a:ext cx="2928940" cy="3905253"/>
          </a:xfrm>
          <a:prstGeom prst="rect">
            <a:avLst/>
          </a:prstGeom>
        </p:spPr>
      </p:pic>
      <p:pic>
        <p:nvPicPr>
          <p:cNvPr id="6" name="Picture 5" descr="10616197_352460224908435_361233470164378099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496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sa</a:t>
            </a:r>
            <a:r>
              <a:rPr lang="en-US" dirty="0" smtClean="0"/>
              <a:t> ne </a:t>
            </a:r>
            <a:r>
              <a:rPr lang="en-US" dirty="0" err="1" smtClean="0"/>
              <a:t>cunoastem</a:t>
            </a:r>
            <a:r>
              <a:rPr lang="en-US" dirty="0" smtClean="0"/>
              <a:t>…”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Sa ne </a:t>
            </a:r>
            <a:r>
              <a:rPr lang="en-US" dirty="0" err="1" smtClean="0"/>
              <a:t>cunoastem</a:t>
            </a:r>
            <a:r>
              <a:rPr lang="en-US" dirty="0" smtClean="0"/>
              <a:t> </a:t>
            </a:r>
            <a:r>
              <a:rPr lang="en-US" dirty="0" err="1" smtClean="0"/>
              <a:t>printre</a:t>
            </a:r>
            <a:r>
              <a:rPr lang="en-US" dirty="0" smtClean="0"/>
              <a:t> </a:t>
            </a:r>
            <a:r>
              <a:rPr lang="en-US" dirty="0" err="1" smtClean="0"/>
              <a:t>jocuri</a:t>
            </a:r>
            <a:r>
              <a:rPr lang="en-US" dirty="0" smtClean="0"/>
              <a:t> distractive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atractive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toti</a:t>
            </a:r>
            <a:r>
              <a:rPr lang="en-US" dirty="0" smtClean="0"/>
              <a:t> </a:t>
            </a:r>
            <a:r>
              <a:rPr lang="en-US" dirty="0" err="1" smtClean="0"/>
              <a:t>utilizatorii</a:t>
            </a:r>
            <a:r>
              <a:rPr lang="en-US" dirty="0" smtClean="0"/>
              <a:t> </a:t>
            </a:r>
            <a:r>
              <a:rPr lang="en-US" dirty="0" err="1" smtClean="0"/>
              <a:t>nostrii</a:t>
            </a:r>
            <a:r>
              <a:rPr lang="en-US" dirty="0" smtClean="0"/>
              <a:t> “</a:t>
            </a:r>
            <a:r>
              <a:rPr lang="en-US" dirty="0" err="1" smtClean="0"/>
              <a:t>Mingea</a:t>
            </a:r>
            <a:r>
              <a:rPr lang="en-US" dirty="0" smtClean="0"/>
              <a:t> de </a:t>
            </a:r>
            <a:r>
              <a:rPr lang="en-US" dirty="0" err="1" smtClean="0"/>
              <a:t>foc</a:t>
            </a:r>
            <a:r>
              <a:rPr lang="en-US" dirty="0" smtClean="0"/>
              <a:t>” </a:t>
            </a:r>
            <a:r>
              <a:rPr lang="en-US" dirty="0" err="1" smtClean="0"/>
              <a:t>si</a:t>
            </a:r>
            <a:r>
              <a:rPr lang="en-US" dirty="0" smtClean="0"/>
              <a:t> “</a:t>
            </a:r>
            <a:r>
              <a:rPr lang="en-US" dirty="0" err="1" smtClean="0"/>
              <a:t>Ghemul</a:t>
            </a:r>
            <a:r>
              <a:rPr lang="en-US" dirty="0" smtClean="0"/>
              <a:t> cu </a:t>
            </a:r>
            <a:r>
              <a:rPr lang="en-US" dirty="0" err="1" smtClean="0"/>
              <a:t>ata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4" name="Picture 3" descr="10151234_387802231374234_75478043941688001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86058"/>
            <a:ext cx="2464593" cy="3286124"/>
          </a:xfrm>
          <a:prstGeom prst="rect">
            <a:avLst/>
          </a:prstGeom>
        </p:spPr>
      </p:pic>
      <p:pic>
        <p:nvPicPr>
          <p:cNvPr id="5" name="Picture 4" descr="10425429_387802218040902_8447895883886690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2518190" cy="3357586"/>
          </a:xfrm>
          <a:prstGeom prst="rect">
            <a:avLst/>
          </a:prstGeom>
        </p:spPr>
      </p:pic>
    </p:spTree>
  </p:cSld>
  <p:clrMapOvr>
    <a:masterClrMapping/>
  </p:clrMapOvr>
  <p:transition advClick="0" advTm="3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405301_387802211374236_9183436076298091809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3771910" cy="2828932"/>
          </a:xfrm>
        </p:spPr>
      </p:pic>
      <p:pic>
        <p:nvPicPr>
          <p:cNvPr id="6" name="Picture 5" descr="10686621_387802651374192_60033331823926161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14356"/>
            <a:ext cx="3053957" cy="4071942"/>
          </a:xfrm>
          <a:prstGeom prst="rect">
            <a:avLst/>
          </a:prstGeom>
        </p:spPr>
      </p:pic>
      <p:pic>
        <p:nvPicPr>
          <p:cNvPr id="7" name="Picture 6" descr="10592674_387802604707530_438404026542608874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tu</a:t>
            </a:r>
            <a:r>
              <a:rPr lang="en-US" dirty="0" smtClean="0"/>
              <a:t> cine </a:t>
            </a:r>
            <a:r>
              <a:rPr lang="en-US" dirty="0" err="1" smtClean="0"/>
              <a:t>esti</a:t>
            </a:r>
            <a:r>
              <a:rPr lang="en-US" dirty="0" smtClean="0"/>
              <a:t>?”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Evenimentul</a:t>
            </a:r>
            <a:r>
              <a:rPr lang="en-US" dirty="0" smtClean="0"/>
              <a:t> s-a </a:t>
            </a:r>
            <a:r>
              <a:rPr lang="en-US" dirty="0" err="1" smtClean="0"/>
              <a:t>desfasurat</a:t>
            </a:r>
            <a:r>
              <a:rPr lang="en-US" dirty="0" smtClean="0"/>
              <a:t> la </a:t>
            </a:r>
            <a:r>
              <a:rPr lang="en-US" dirty="0" err="1" smtClean="0"/>
              <a:t>Scoala</a:t>
            </a:r>
            <a:r>
              <a:rPr lang="en-US" dirty="0" smtClean="0"/>
              <a:t> </a:t>
            </a:r>
            <a:r>
              <a:rPr lang="en-US" dirty="0" err="1" smtClean="0"/>
              <a:t>gimnaziala</a:t>
            </a:r>
            <a:r>
              <a:rPr lang="en-US" dirty="0" smtClean="0"/>
              <a:t> </a:t>
            </a:r>
            <a:r>
              <a:rPr lang="en-US" dirty="0" err="1" smtClean="0"/>
              <a:t>Potlogi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ro-RO" dirty="0"/>
          </a:p>
        </p:txBody>
      </p:sp>
      <p:pic>
        <p:nvPicPr>
          <p:cNvPr id="4" name="Picture 3" descr="1898119_396351500519307_10329082561057493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500306"/>
            <a:ext cx="4000528" cy="3000396"/>
          </a:xfrm>
          <a:prstGeom prst="rect">
            <a:avLst/>
          </a:prstGeom>
        </p:spPr>
      </p:pic>
      <p:pic>
        <p:nvPicPr>
          <p:cNvPr id="5" name="Picture 4" descr="10401366_396351740519283_49957870427956942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290_396351590519298_8241779936328615061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2518179" cy="3357572"/>
          </a:xfrm>
        </p:spPr>
      </p:pic>
      <p:pic>
        <p:nvPicPr>
          <p:cNvPr id="5" name="Picture 4" descr="1511048_396351900519267_823780823740853661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28"/>
            <a:ext cx="2839643" cy="3786190"/>
          </a:xfrm>
          <a:prstGeom prst="rect">
            <a:avLst/>
          </a:prstGeom>
        </p:spPr>
      </p:pic>
      <p:pic>
        <p:nvPicPr>
          <p:cNvPr id="6" name="Picture 5" descr="10846031_396351550519302_727239145263615566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643314"/>
            <a:ext cx="2250261" cy="3000348"/>
          </a:xfrm>
          <a:prstGeom prst="rect">
            <a:avLst/>
          </a:prstGeom>
        </p:spPr>
      </p:pic>
    </p:spTree>
  </p:cSld>
  <p:clrMapOvr>
    <a:masterClrMapping/>
  </p:clrMapOvr>
  <p:transition advClick="0" advTm="3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MY FAMILY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S-a ne </a:t>
            </a:r>
            <a:r>
              <a:rPr lang="en-US" dirty="0" err="1" smtClean="0"/>
              <a:t>descriem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!</a:t>
            </a:r>
          </a:p>
          <a:p>
            <a:pPr algn="ctr">
              <a:buNone/>
            </a:pPr>
            <a:endParaRPr lang="ro-RO" dirty="0"/>
          </a:p>
        </p:txBody>
      </p:sp>
      <p:pic>
        <p:nvPicPr>
          <p:cNvPr id="4" name="Picture 3" descr="14002_387352814752509_5406149661742927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928802"/>
            <a:ext cx="3381367" cy="2536025"/>
          </a:xfrm>
          <a:prstGeom prst="rect">
            <a:avLst/>
          </a:prstGeom>
        </p:spPr>
      </p:pic>
      <p:pic>
        <p:nvPicPr>
          <p:cNvPr id="5" name="Picture 4" descr="10410625_387352811419176_607458117750009190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500570"/>
            <a:ext cx="2952770" cy="2214578"/>
          </a:xfrm>
          <a:prstGeom prst="rect">
            <a:avLst/>
          </a:prstGeom>
        </p:spPr>
      </p:pic>
      <p:pic>
        <p:nvPicPr>
          <p:cNvPr id="6" name="Picture 5" descr="10645140_387352801419177_621188115708313064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HALLOWEEN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Sa ne </a:t>
            </a:r>
            <a:r>
              <a:rPr lang="en-US" dirty="0" err="1" smtClean="0"/>
              <a:t>deghizam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 smtClean="0"/>
              <a:t>creatii</a:t>
            </a:r>
            <a:r>
              <a:rPr lang="en-US" dirty="0" smtClean="0"/>
              <a:t>!</a:t>
            </a:r>
          </a:p>
          <a:p>
            <a:pPr algn="ctr">
              <a:buNone/>
            </a:pPr>
            <a:endParaRPr lang="ro-RO" dirty="0"/>
          </a:p>
        </p:txBody>
      </p:sp>
      <p:pic>
        <p:nvPicPr>
          <p:cNvPr id="4" name="Picture 3" descr="9739_379936372160820_8363263190186756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357430"/>
            <a:ext cx="2786050" cy="2089538"/>
          </a:xfrm>
          <a:prstGeom prst="rect">
            <a:avLst/>
          </a:prstGeom>
        </p:spPr>
      </p:pic>
      <p:pic>
        <p:nvPicPr>
          <p:cNvPr id="5" name="Picture 4" descr="1932408_379936205494170_87459040006519873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2285998" cy="3047997"/>
          </a:xfrm>
          <a:prstGeom prst="rect">
            <a:avLst/>
          </a:prstGeom>
        </p:spPr>
      </p:pic>
      <p:pic>
        <p:nvPicPr>
          <p:cNvPr id="7" name="Picture 6" descr="10606249_379936815494109_853450994909953968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571744"/>
            <a:ext cx="2857502" cy="3810003"/>
          </a:xfrm>
          <a:prstGeom prst="rect">
            <a:avLst/>
          </a:prstGeom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139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EVENIMENTELE DERULATE LA BIBLIOTECA COMUNALA “CONSTANTIN BRANCOVEANU“ POTLOGI</vt:lpstr>
      <vt:lpstr>Atelierul de creatie </vt:lpstr>
      <vt:lpstr>PowerPoint Presentation</vt:lpstr>
      <vt:lpstr>“sa ne cunoastem…”</vt:lpstr>
      <vt:lpstr>PowerPoint Presentation</vt:lpstr>
      <vt:lpstr>“tu cine esti?”</vt:lpstr>
      <vt:lpstr>PowerPoint Presentation</vt:lpstr>
      <vt:lpstr>MY FAMILY</vt:lpstr>
      <vt:lpstr>HALLOWEEN</vt:lpstr>
      <vt:lpstr>1 DECEMBRIE – ZIUA NATIONALA A ROMANIEI</vt:lpstr>
      <vt:lpstr>“COLINDAM, COLINEDAM …IARNA!”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EVENIMENTELE DERULATE LA BIBLIOTECA COMUNALA “CONSTANTIN BRANCOVEANU“ POTLOGI</dc:title>
  <dc:creator>Catalin</dc:creator>
  <cp:lastModifiedBy>Lenovo</cp:lastModifiedBy>
  <cp:revision>6</cp:revision>
  <dcterms:created xsi:type="dcterms:W3CDTF">2015-01-20T17:41:33Z</dcterms:created>
  <dcterms:modified xsi:type="dcterms:W3CDTF">2015-01-21T17:20:25Z</dcterms:modified>
</cp:coreProperties>
</file>